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1" r:id="rId4"/>
    <p:sldId id="262" r:id="rId5"/>
    <p:sldId id="263" r:id="rId6"/>
    <p:sldId id="264" r:id="rId7"/>
    <p:sldId id="265" r:id="rId8"/>
    <p:sldId id="258" r:id="rId9"/>
    <p:sldId id="260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69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517D6-EB39-4679-BAD5-C3F8D73A0C81}" type="datetimeFigureOut">
              <a:rPr lang="ru-RU" smtClean="0"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49C3-6A7D-4DFE-9782-BF5A01334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110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517D6-EB39-4679-BAD5-C3F8D73A0C81}" type="datetimeFigureOut">
              <a:rPr lang="ru-RU" smtClean="0"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49C3-6A7D-4DFE-9782-BF5A01334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934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517D6-EB39-4679-BAD5-C3F8D73A0C81}" type="datetimeFigureOut">
              <a:rPr lang="ru-RU" smtClean="0"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49C3-6A7D-4DFE-9782-BF5A01334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692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517D6-EB39-4679-BAD5-C3F8D73A0C81}" type="datetimeFigureOut">
              <a:rPr lang="ru-RU" smtClean="0"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49C3-6A7D-4DFE-9782-BF5A01334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194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517D6-EB39-4679-BAD5-C3F8D73A0C81}" type="datetimeFigureOut">
              <a:rPr lang="ru-RU" smtClean="0"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49C3-6A7D-4DFE-9782-BF5A01334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115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517D6-EB39-4679-BAD5-C3F8D73A0C81}" type="datetimeFigureOut">
              <a:rPr lang="ru-RU" smtClean="0"/>
              <a:t>19.04.2016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49C3-6A7D-4DFE-9782-BF5A01334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39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517D6-EB39-4679-BAD5-C3F8D73A0C81}" type="datetimeFigureOut">
              <a:rPr lang="ru-RU" smtClean="0"/>
              <a:t>19.04.2016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49C3-6A7D-4DFE-9782-BF5A01334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844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517D6-EB39-4679-BAD5-C3F8D73A0C81}" type="datetimeFigureOut">
              <a:rPr lang="ru-RU" smtClean="0"/>
              <a:t>19.04.2016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49C3-6A7D-4DFE-9782-BF5A01334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952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517D6-EB39-4679-BAD5-C3F8D73A0C81}" type="datetimeFigureOut">
              <a:rPr lang="ru-RU" smtClean="0"/>
              <a:t>19.04.2016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49C3-6A7D-4DFE-9782-BF5A01334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844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517D6-EB39-4679-BAD5-C3F8D73A0C81}" type="datetimeFigureOut">
              <a:rPr lang="ru-RU" smtClean="0"/>
              <a:t>19.04.2016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49C3-6A7D-4DFE-9782-BF5A01334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796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517D6-EB39-4679-BAD5-C3F8D73A0C81}" type="datetimeFigureOut">
              <a:rPr lang="ru-RU" smtClean="0"/>
              <a:t>19.04.2016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49C3-6A7D-4DFE-9782-BF5A01334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790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517D6-EB39-4679-BAD5-C3F8D73A0C81}" type="datetimeFigureOut">
              <a:rPr lang="ru-RU" smtClean="0"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B49C3-6A7D-4DFE-9782-BF5A01334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3003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087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025" y="0"/>
            <a:ext cx="44243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65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224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5940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232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8812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257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3851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261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6389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275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5659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113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0385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117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1385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140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6736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162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8764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169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9397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212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0975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106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8311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116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3326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1</cp:revision>
  <dcterms:created xsi:type="dcterms:W3CDTF">2016-04-18T23:27:04Z</dcterms:created>
  <dcterms:modified xsi:type="dcterms:W3CDTF">2016-04-18T23:27:09Z</dcterms:modified>
</cp:coreProperties>
</file>